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34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:\НОВОЕ\На стенд 3\164001741409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6858000" cy="9147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2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НОВОЕ\На стенд 3\164001741408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1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НОВОЕ\На стенд 3\164001741407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НОВОЕ\На стенд 3\164001741406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6" y="0"/>
            <a:ext cx="6876856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8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НОВОЕ\На стенд 3\164001741405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6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НОВОЕ\На стенд 3\164001741403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76"/>
            <a:ext cx="6858000" cy="9157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0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1</cp:revision>
  <dcterms:created xsi:type="dcterms:W3CDTF">2022-02-18T09:21:55Z</dcterms:created>
  <dcterms:modified xsi:type="dcterms:W3CDTF">2022-02-18T09:28:30Z</dcterms:modified>
</cp:coreProperties>
</file>