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4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НОВОЕ\На стенд 2\16305642265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На стенд 2\16305642265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3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На стенд 2\163056422652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" y="0"/>
            <a:ext cx="6849105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На стенд 2\16305642265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7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F:\НОВОЕ\На стенд 2\16305642265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6878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5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На стенд 2\163056422648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6"/>
            <a:ext cx="6858000" cy="914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0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</cp:revision>
  <dcterms:created xsi:type="dcterms:W3CDTF">2022-02-18T09:17:43Z</dcterms:created>
  <dcterms:modified xsi:type="dcterms:W3CDTF">2022-02-18T09:21:01Z</dcterms:modified>
</cp:coreProperties>
</file>