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234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НОВОЕ\Конс\164122816662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" y="0"/>
            <a:ext cx="685308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06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НОВОЕ\Конс\164122816655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9084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37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НОВОЕ\Конс\16412281665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9"/>
            <a:ext cx="6858000" cy="912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61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НОВОЕ\Конс\164122816656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0" y="33796"/>
            <a:ext cx="6810510" cy="911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492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НОВОЕ\Конс\164122816657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14"/>
            <a:ext cx="6858000" cy="911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122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НОВОЕ\Конс\164122816658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558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НОВОЕ\Конс\164122816659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2" y="-19456"/>
            <a:ext cx="6863933" cy="916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519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НОВОЕ\Конс\16412281666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8012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3795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детский сад</cp:lastModifiedBy>
  <cp:revision>1</cp:revision>
  <dcterms:created xsi:type="dcterms:W3CDTF">2022-01-28T10:38:26Z</dcterms:created>
  <dcterms:modified xsi:type="dcterms:W3CDTF">2022-01-28T10:44:59Z</dcterms:modified>
</cp:coreProperties>
</file>