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3" r:id="rId6"/>
    <p:sldId id="266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7592888" cy="694928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/>
              <a:t>Подготовила: Голубина О.О.</a:t>
            </a:r>
          </a:p>
          <a:p>
            <a:pPr algn="r"/>
            <a:r>
              <a:rPr lang="ru-RU" sz="1400" b="1" dirty="0" smtClean="0"/>
              <a:t>Педагог-психолог МБДОУ «Детский сад № 12»</a:t>
            </a:r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305800" cy="2773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ПОРТРЕТ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ЛЮБИМОГО  ДЕДУШКИ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в технике  пластилинографии</a:t>
            </a:r>
            <a:endParaRPr lang="ru-RU" dirty="0"/>
          </a:p>
        </p:txBody>
      </p:sp>
      <p:pic>
        <p:nvPicPr>
          <p:cNvPr id="4" name="Рисунок 3" descr="C:\Documents and Settings\x-x-x\Рабочий стол\ДОУ №12 Кристал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223224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7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6" y="1412776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Наша  юная  художница  захотела  нарисовать  портрет любимого  дедушки.  Рисовала  она  пластилином.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Предлагаем вам нарисовать пластилином портрет вместе с ней.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Портрет  какого  любимого  человека  вы будете  рисовать?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Уже  решили? Тогда  приготовьте  всё, что  понадобится! </a:t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Начинаем!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Picture 2" descr="F:\МОЙ ДЕДУШКА\1636444541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191201"/>
            <a:ext cx="3456384" cy="45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0924" y="286400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  пластилин классический</a:t>
            </a:r>
          </a:p>
          <a:p>
            <a:r>
              <a:rPr lang="ru-RU" sz="2400" dirty="0" smtClean="0"/>
              <a:t>+  доска для лепки</a:t>
            </a:r>
          </a:p>
          <a:p>
            <a:r>
              <a:rPr lang="ru-RU" sz="2400" dirty="0" smtClean="0"/>
              <a:t>+  стек</a:t>
            </a:r>
          </a:p>
          <a:p>
            <a:r>
              <a:rPr lang="ru-RU" sz="2400" dirty="0" smtClean="0"/>
              <a:t>+  лист немелованного белого картона</a:t>
            </a:r>
          </a:p>
          <a:p>
            <a:r>
              <a:rPr lang="ru-RU" sz="2400" dirty="0" smtClean="0"/>
              <a:t>+  простой карандаш</a:t>
            </a:r>
          </a:p>
          <a:p>
            <a:r>
              <a:rPr lang="ru-RU" sz="2400" dirty="0" smtClean="0"/>
              <a:t>+  восковые мелки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5733256"/>
            <a:ext cx="586408" cy="3627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6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Й ДЕДУШКА\1636534583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0728"/>
            <a:ext cx="34072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9912" y="548680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Простым карандашом  на листе белого картона намечаем изображение головы, туловища, расположение волос на голове.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Раскрашиваем  фон - закрашиваем всю поверхность листа картона восковыми мелками (для  эффекта лёгкого смешивания цветов держим восковой мелок полностью прижав его к поверхности листа).</a:t>
            </a:r>
            <a:endParaRPr lang="ru-RU" dirty="0"/>
          </a:p>
        </p:txBody>
      </p:sp>
      <p:pic>
        <p:nvPicPr>
          <p:cNvPr id="4" name="Picture 2" descr="G:\ПЛАСТИЛИНОГРАФИЯ\Мастер-класс Мой любимый дедушка\163778228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09120"/>
            <a:ext cx="1725266" cy="1409965"/>
          </a:xfrm>
          <a:prstGeom prst="rect">
            <a:avLst/>
          </a:prstGeom>
          <a:noFill/>
        </p:spPr>
      </p:pic>
      <p:pic>
        <p:nvPicPr>
          <p:cNvPr id="1027" name="Picture 3" descr="G:\ПЛАСТИЛИНОГРАФИЯ\Мастер-класс Мой любимый дедушка\163778228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21088"/>
            <a:ext cx="1869282" cy="1272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1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Й ДЕДУШКА\1636444541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258658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МОЙ ДЕДУШКА\1636444541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7" y="836712"/>
            <a:ext cx="25277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МОЙ ДЕДУШКА\16364445412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1078494"/>
            <a:ext cx="2673785" cy="51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9284" y="472514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dirty="0" smtClean="0"/>
              <a:t>Закрашиваем лицо. Рисуем уши. </a:t>
            </a:r>
          </a:p>
          <a:p>
            <a:pPr marL="342900" indent="-342900">
              <a:buFont typeface="+mj-lt"/>
              <a:buAutoNum type="arabicPeriod" startAt="3"/>
            </a:pPr>
            <a:endParaRPr lang="ru-RU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ru-RU" dirty="0" smtClean="0"/>
              <a:t>Раскрашиваем волосы.</a:t>
            </a:r>
          </a:p>
          <a:p>
            <a:pPr marL="342900" indent="-342900">
              <a:buFont typeface="+mj-lt"/>
              <a:buAutoNum type="arabicPeriod" startAt="3"/>
            </a:pPr>
            <a:endParaRPr lang="ru-RU" dirty="0"/>
          </a:p>
          <a:p>
            <a:pPr marL="342900" indent="-342900">
              <a:buFont typeface="+mj-lt"/>
              <a:buAutoNum type="arabicPeriod" startAt="3"/>
            </a:pPr>
            <a:r>
              <a:rPr lang="ru-RU" dirty="0" smtClean="0"/>
              <a:t>Рисуем нос, брови.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МОЙ ДЕДУШКА\1636444541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69" y="332656"/>
            <a:ext cx="25252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515719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dirty="0" smtClean="0"/>
              <a:t>Рисуем глаза, зрачки, ресницы. </a:t>
            </a:r>
          </a:p>
          <a:p>
            <a:pPr marL="342900" indent="-342900">
              <a:buFont typeface="+mj-lt"/>
              <a:buAutoNum type="arabicPeriod" startAt="6"/>
            </a:pPr>
            <a:endParaRPr lang="ru-RU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/>
              <a:t>Рисуем рот.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24000"/>
            <a:ext cx="6131024" cy="3849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F:\МОЙ ДЕДУШКА\1636444541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332656"/>
            <a:ext cx="30366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МОЙ ДЕДУШКА\1636444541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826" y="2636912"/>
            <a:ext cx="3077914" cy="39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ОЙ ДЕДУШКА\1636444541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676" y="332656"/>
            <a:ext cx="289505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085183"/>
            <a:ext cx="4982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dirty="0" smtClean="0"/>
              <a:t>Раскрашиваем одежду.</a:t>
            </a:r>
          </a:p>
          <a:p>
            <a:pPr marL="342900" indent="-342900">
              <a:buFont typeface="+mj-lt"/>
              <a:buAutoNum type="arabicPeriod" startAt="6"/>
            </a:pPr>
            <a:endParaRPr lang="ru-RU" dirty="0"/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/>
              <a:t>Прорисовываем руки.  </a:t>
            </a:r>
            <a:endParaRPr lang="ru-RU" dirty="0"/>
          </a:p>
        </p:txBody>
      </p:sp>
      <p:pic>
        <p:nvPicPr>
          <p:cNvPr id="6" name="Picture 2" descr="F:\МОЙ ДЕДУШКА\1636444541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636912"/>
            <a:ext cx="2534403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МОЙ ДЕДУШКА\1636444541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16" y="332656"/>
            <a:ext cx="33384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ОЙ ДЕДУШКА\1636444541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70036"/>
            <a:ext cx="4466418" cy="5832648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692696"/>
            <a:ext cx="37298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ru-RU" dirty="0" smtClean="0"/>
              <a:t>Прорисовываем любые дополнительные детали (дедушка или папа на портрете может быть изображён, например, с галстуком или пуговицами на одежде, с карманом на рубашке, на </a:t>
            </a:r>
            <a:r>
              <a:rPr lang="ru-RU" smtClean="0"/>
              <a:t>лице </a:t>
            </a:r>
            <a:r>
              <a:rPr lang="ru-RU" smtClean="0"/>
              <a:t>могут </a:t>
            </a:r>
            <a:r>
              <a:rPr lang="ru-RU" dirty="0" smtClean="0"/>
              <a:t>быть усы или борода; бабушка или мама на портрете могут быть изображены с серёжками, бусами, с заколкой на волосах, с воротничком на одежде, с более пышной причёской)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2400" y="2852936"/>
            <a:ext cx="5144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229200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Рисуйте пластилином! Творческих успехов вам!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62" y="6202684"/>
            <a:ext cx="494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«Портрет любимого дедушки» Валерия П.</a:t>
            </a:r>
            <a:endParaRPr lang="ru-RU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199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ПОРТРЕТ  ЛЮБИМОГО  ДЕДУШКИ  в технике  пластилинографии</vt:lpstr>
      <vt:lpstr>Наша  юная  художница  захотела  нарисовать  портрет любимого  дедушки.  Рисовала  она  пластилином.  Предлагаем вам нарисовать пластилином портрет вместе с ней.  Портрет  какого  любимого  человека  вы будете  рисовать?  Уже  решили? Тогда  приготовьте  всё, что  понадобится!  Начинаем!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 ЛЮБИМОГО ДЕДУШКИ</dc:title>
  <dc:creator>детский сад</dc:creator>
  <cp:lastModifiedBy>детский сад</cp:lastModifiedBy>
  <cp:revision>20</cp:revision>
  <dcterms:created xsi:type="dcterms:W3CDTF">2021-11-23T10:31:07Z</dcterms:created>
  <dcterms:modified xsi:type="dcterms:W3CDTF">2021-12-02T09:42:27Z</dcterms:modified>
</cp:coreProperties>
</file>