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81" r:id="rId4"/>
    <p:sldId id="284" r:id="rId5"/>
    <p:sldId id="285" r:id="rId6"/>
    <p:sldId id="282" r:id="rId7"/>
    <p:sldId id="283" r:id="rId8"/>
    <p:sldId id="286" r:id="rId9"/>
    <p:sldId id="287" r:id="rId10"/>
    <p:sldId id="288" r:id="rId11"/>
    <p:sldId id="289" r:id="rId12"/>
    <p:sldId id="258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3573016"/>
            <a:ext cx="6400800" cy="12954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Мастер-класс </a:t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по пластилинографии</a:t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«Мечтающий Лисёнок»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6141" y="5597578"/>
            <a:ext cx="490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Подготовила Голубина О.О.</a:t>
            </a:r>
          </a:p>
          <a:p>
            <a:pPr algn="r"/>
            <a:r>
              <a:rPr lang="ru-RU" dirty="0" smtClean="0"/>
              <a:t>Педагог-психолог МБДОУ «Детский сад № 12»</a:t>
            </a:r>
            <a:endParaRPr lang="ru-RU" dirty="0"/>
          </a:p>
        </p:txBody>
      </p:sp>
      <p:pic>
        <p:nvPicPr>
          <p:cNvPr id="5" name="Рисунок 4" descr="C:\Documents and Settings\x-x-x\Рабочий стол\ДОУ №12 Кристалли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223224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7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F:\Лисенок\1650480199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16040"/>
            <a:ext cx="4876251" cy="424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Лисенок\1650480199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2243"/>
            <a:ext cx="3960439" cy="42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Рисуем Лисёнка</a:t>
            </a:r>
            <a:endParaRPr lang="ru-RU" dirty="0"/>
          </a:p>
        </p:txBody>
      </p:sp>
      <p:pic>
        <p:nvPicPr>
          <p:cNvPr id="4" name="Picture 2" descr="F:\Лисенок\1650480199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45977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7" y="2420888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Фон готов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Переходим к прорисовке мелких деталей в изображении Лисёнка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  <a:t>Рисуем Лисёнка</a:t>
            </a:r>
            <a:endParaRPr lang="ru-RU" dirty="0"/>
          </a:p>
        </p:txBody>
      </p:sp>
      <p:pic>
        <p:nvPicPr>
          <p:cNvPr id="2050" name="Picture 2" descr="F:\Лисенок\1650480199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55" y="1844824"/>
            <a:ext cx="373672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Лисенок\1650988880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26171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106160"/>
            <a:ext cx="62664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Рисуем белые пятна на мордочке и ушах, нос и глаза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2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Картина готова!</a:t>
            </a:r>
            <a:endParaRPr lang="ru-RU" dirty="0"/>
          </a:p>
        </p:txBody>
      </p:sp>
      <p:pic>
        <p:nvPicPr>
          <p:cNvPr id="5" name="Picture 2" descr="F:\Лисенок\1650480199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4181302" cy="452212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805264"/>
            <a:ext cx="57518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Творческих  успехов  вам!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22" y="-99392"/>
            <a:ext cx="7498080" cy="1143000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«Мечтающий Лисёнок»</a:t>
            </a:r>
            <a:endParaRPr lang="ru-RU" dirty="0"/>
          </a:p>
        </p:txBody>
      </p:sp>
      <p:pic>
        <p:nvPicPr>
          <p:cNvPr id="1026" name="Picture 2" descr="F:\Лисенок\1650480199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6390"/>
            <a:ext cx="4176464" cy="451610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Лисенок\1650988880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54" y="1268760"/>
            <a:ext cx="3272086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65799" y="4816168"/>
            <a:ext cx="2797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Автор работы :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Пронягина</a:t>
            </a:r>
            <a:r>
              <a:rPr lang="ru-RU" b="1" dirty="0" smtClean="0">
                <a:solidFill>
                  <a:srgbClr val="FF0000"/>
                </a:solidFill>
              </a:rPr>
              <a:t> Валерия 6 лет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639" y="5693844"/>
            <a:ext cx="793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Эта работа выполнена в смешанной технике: рисование пластилином с помощью трафарета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и рисование пластилиновыми жгутиками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05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ПРИГОТОВЬТЕ:</a:t>
            </a:r>
            <a:endParaRPr lang="ru-RU" dirty="0"/>
          </a:p>
        </p:txBody>
      </p:sp>
      <p:pic>
        <p:nvPicPr>
          <p:cNvPr id="5" name="Picture 2" descr="F:\Лисенок\1650480329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79" y="1988840"/>
            <a:ext cx="462834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868144" y="1484784"/>
            <a:ext cx="3065544" cy="476361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НЕМЕЛОВАННЫЙ ПЛОТНЫЙ КАРТОН (ОСНОВА)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ТРАФАРЕТ (НА ОТДЕЛЬНОМ ЛИСТЕ ПЛОТНОГО КАРТОНА ПРОРИСУЙТЕ СИЛУЭТ ЖИВОТНОГО, ВЫРЕЖЬТЕ ПО КОНТУРУ)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ПРОСТОЙ КАРАНДАШ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ПЛАСТИЛИН КЛАССИЧЕСКИЙ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ДОСКА ДЛЯ ЛЕПКИ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СТЕК</a:t>
            </a:r>
          </a:p>
          <a:p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ПРИЦ ПЛАСТМАССОВЫЙ БОЛЬШОЙ (ЗАРАНЕЕ СРЕЖЬТЕ «НОСИК»)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ГОРЯЧАЯ ВОДА В ЁМКОСТИ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55418"/>
            <a:ext cx="7498080" cy="1143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Рисуем Лисёнка</a:t>
            </a:r>
            <a:endParaRPr lang="ru-RU" dirty="0"/>
          </a:p>
        </p:txBody>
      </p:sp>
      <p:pic>
        <p:nvPicPr>
          <p:cNvPr id="4" name="Picture 2" descr="F:\Лисенок\1650480199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26332"/>
            <a:ext cx="3373831" cy="417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Лисенок\1650480199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2289"/>
            <a:ext cx="3164492" cy="424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532" y="83671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Закрепляем  трафарет на основе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Раскрашиваем изображение животного внутри трафарета (используем пластилин разных оттенков одного цвета)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024" y="-341248"/>
            <a:ext cx="7498080" cy="11430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  <a:t>Рисуем Лисёнка</a:t>
            </a:r>
            <a:endParaRPr lang="ru-RU" dirty="0"/>
          </a:p>
        </p:txBody>
      </p:sp>
      <p:pic>
        <p:nvPicPr>
          <p:cNvPr id="4" name="Picture 2" descr="F:\Лисенок\1650480199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98522"/>
            <a:ext cx="3060511" cy="33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Лисенок\1650480199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05797"/>
            <a:ext cx="3549643" cy="38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8875" y="548680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Раскрашиваем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всё изображение, добавляем белый пластилин на кончик хвоста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Сглаживаем переход двух цветов пластилина на кончике хвоста (размазываем пластилин в разных  направлениях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Снимаем трафарет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Простым карандашом прорисовываем отдельные элементы фона (земля, небо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943" y="11266"/>
            <a:ext cx="7498080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Подготавливаем жгутики</a:t>
            </a:r>
            <a:endParaRPr lang="ru-RU" dirty="0"/>
          </a:p>
        </p:txBody>
      </p:sp>
      <p:pic>
        <p:nvPicPr>
          <p:cNvPr id="6" name="Picture 2" descr="F:\Лисенок\1650480329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3384376" cy="16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Лисенок\1650480329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83" y="1484784"/>
            <a:ext cx="303802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0800000" flipH="1" flipV="1">
            <a:off x="1255713" y="3883114"/>
            <a:ext cx="7708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5196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шприц закладываем небольшие кусочки пластилина разных оттенков или цветов (для изображения фона)</a:t>
            </a:r>
          </a:p>
          <a:p>
            <a:pPr marL="425196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Греем шприц в воде, выдавливаем пластилин на плоскую поверхность, даём остыть</a:t>
            </a:r>
            <a:endParaRPr lang="ru-RU" sz="24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5452775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Помните о правилах безопасности! 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Действовать с очень горячей водой ребенок может только в присутствии взрослого!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397" y="-171400"/>
            <a:ext cx="7498080" cy="1143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Раскрашиваем фон </a:t>
            </a:r>
            <a:endParaRPr lang="ru-RU" dirty="0"/>
          </a:p>
        </p:txBody>
      </p:sp>
      <p:pic>
        <p:nvPicPr>
          <p:cNvPr id="4" name="Picture 2" descr="F:\Лисенок\1650480199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73085"/>
            <a:ext cx="3240360" cy="42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Лисенок\16504801992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05898"/>
            <a:ext cx="3323630" cy="409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8042" y="836712"/>
            <a:ext cx="776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Чтобы не смазать мелкие детали в изображении Лисёнка переходим к рисованию фона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Укладываем жгутики  (рисуем землю)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2333" y="2041768"/>
            <a:ext cx="6386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На нашей картине Зима запорошила все тропинки и намела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сугробы…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4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Лисенок\1650480199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93" y="260648"/>
            <a:ext cx="285486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Лисенок\1650480199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2950013" cy="31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Лисенок\1650480199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20399"/>
            <a:ext cx="3066114" cy="32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Лисенок\1650480199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20399"/>
            <a:ext cx="3022020" cy="32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073" y="11266"/>
            <a:ext cx="7498080" cy="11430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  <a:t>Раскрашиваем фон </a:t>
            </a:r>
            <a:endParaRPr lang="ru-RU" dirty="0"/>
          </a:p>
        </p:txBody>
      </p:sp>
      <p:pic>
        <p:nvPicPr>
          <p:cNvPr id="4" name="Picture 2" descr="F:\Лисенок\1650480199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379563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Лисенок\1650480199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3161041" cy="33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1045274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Укладываем </a:t>
            </a: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жгутики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(рисуем небо) 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</TotalTime>
  <Words>261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Мастер-класс  по пластилинографии «Мечтающий Лисёнок»</vt:lpstr>
      <vt:lpstr>«Мечтающий Лисёнок»</vt:lpstr>
      <vt:lpstr>ПРИГОТОВЬТЕ:</vt:lpstr>
      <vt:lpstr>Рисуем Лисёнка</vt:lpstr>
      <vt:lpstr>Рисуем Лисёнка</vt:lpstr>
      <vt:lpstr>Подготавливаем жгутики</vt:lpstr>
      <vt:lpstr>Раскрашиваем фон </vt:lpstr>
      <vt:lpstr>Презентация PowerPoint</vt:lpstr>
      <vt:lpstr>Раскрашиваем фон </vt:lpstr>
      <vt:lpstr>Презентация PowerPoint</vt:lpstr>
      <vt:lpstr>Рисуем Лисёнка</vt:lpstr>
      <vt:lpstr>Рисуем Лисёнка</vt:lpstr>
      <vt:lpstr>Картина готова!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по пластилинографии</dc:title>
  <dc:creator>детский сад</dc:creator>
  <cp:lastModifiedBy>детский сад</cp:lastModifiedBy>
  <cp:revision>14</cp:revision>
  <dcterms:created xsi:type="dcterms:W3CDTF">2022-04-20T08:01:32Z</dcterms:created>
  <dcterms:modified xsi:type="dcterms:W3CDTF">2022-04-29T04:22:17Z</dcterms:modified>
</cp:coreProperties>
</file>