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80" r:id="rId7"/>
    <p:sldId id="282" r:id="rId8"/>
    <p:sldId id="28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74" autoAdjust="0"/>
    <p:restoredTop sz="9466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atangChe" pitchFamily="49" charset="-127"/>
                <a:ea typeface="BatangChe" pitchFamily="49" charset="-127"/>
              </a:rPr>
              <a:t>Мастер-класс по пластилинографии «Оленёнок»</a:t>
            </a:r>
            <a:endParaRPr lang="ru-RU" b="1" dirty="0">
              <a:solidFill>
                <a:srgbClr val="0070C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3006080"/>
            <a:ext cx="3851920" cy="38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78088"/>
            <a:ext cx="3779912" cy="3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3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Вам понадобятся: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ОЛЕНЁНОК\1644246791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589"/>
            <a:ext cx="3697520" cy="5051785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ОЛЕНЁНОК\164424685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57" y="1412776"/>
            <a:ext cx="36190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11945" y="4531531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Немелованный белый картон  (основа)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Трафарет (изображение животного </a:t>
            </a:r>
            <a:r>
              <a:rPr lang="ru-RU" b="1" dirty="0" smtClean="0">
                <a:solidFill>
                  <a:schemeClr val="tx2"/>
                </a:solidFill>
              </a:rPr>
              <a:t>рисуем </a:t>
            </a:r>
            <a:r>
              <a:rPr lang="ru-RU" b="1" dirty="0" smtClean="0">
                <a:solidFill>
                  <a:schemeClr val="tx2"/>
                </a:solidFill>
              </a:rPr>
              <a:t>на </a:t>
            </a:r>
            <a:r>
              <a:rPr lang="ru-RU" b="1" dirty="0" smtClean="0">
                <a:solidFill>
                  <a:schemeClr val="tx2"/>
                </a:solidFill>
              </a:rPr>
              <a:t>листе </a:t>
            </a:r>
            <a:r>
              <a:rPr lang="ru-RU" b="1" dirty="0" smtClean="0">
                <a:solidFill>
                  <a:schemeClr val="tx2"/>
                </a:solidFill>
              </a:rPr>
              <a:t>плотного картона, вырезаем по контуру)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Восковые мелки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Пластилин классический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Доска для лепки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29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ОЛЕНЁНОК\1644246873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7" y="3501008"/>
            <a:ext cx="2016224" cy="2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ОЛЕНЁНОК\1644246792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8368"/>
            <a:ext cx="3458580" cy="45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5" y="148478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Закрашиваем всю поверхность основы восковым мелком (прижимаем мелок всей поверхностью к бумаге)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Используем  мелки несколько цветов или оттенков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817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ОЛЕНЁНОК\1644246792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2761"/>
            <a:ext cx="30164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ОЛЕНЁНОК\1644246792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09049"/>
            <a:ext cx="3377874" cy="45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77" y="90872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Закрепляем трафарет на основе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Закрашиваем всю поверхность внутри трафарета пластилином одного цвета (можно использовать пластилин разных оттенков одного цвета)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Рога раскрашиваем более темным оттенком пластилина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76" y="264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ОЛЕНЁНОК\1644246792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1242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ОЛЕНЁНОК\164424679208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238166" cy="45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676" y="1089610"/>
            <a:ext cx="864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Снимаем трафарет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Прорисовываем более светлые места на ушах и мордочке (используем другой оттенок пластилина)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4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ОЛЕНЁНОК\1644246792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9694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ОЛЕНЁНОК\1644246792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185711" cy="45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340768"/>
            <a:ext cx="339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Рисуем Оленёнку глаза и нос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ОЛЕНЁНОК\1644246792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9341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ОЛЕНЁНОК\1644246792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3960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1195544"/>
            <a:ext cx="718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Рисуем пятнышки на спинке (используем пластилин белого цвета)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Ш</a:t>
            </a:r>
            <a:r>
              <a:rPr lang="ru-RU" dirty="0" smtClean="0">
                <a:solidFill>
                  <a:srgbClr val="FF0000"/>
                </a:solidFill>
              </a:rPr>
              <a:t>аг 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ОЛЕНЁНОК\1644246791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1627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9078" y="980728"/>
            <a:ext cx="799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Рисуем снежинки (используем пластилин голубого цвета и резной колпачок фломастера – оставляем следы)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Рисуем снежную дорожку под ногами Оленёнка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F:\ОЛЕНЁНОК\1644246791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55" y="2060848"/>
            <a:ext cx="2896076" cy="45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F:\ОЛЕНЁНОК\1644246791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9" y="980728"/>
            <a:ext cx="3697520" cy="5051785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0082" y="964644"/>
            <a:ext cx="4032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Наш Оленёнок готов!</a:t>
            </a:r>
          </a:p>
          <a:p>
            <a:pPr algn="ctr"/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Теперь можно придумать о нашем герое сказку или нарисовать пластилином ему друга!</a:t>
            </a:r>
          </a:p>
          <a:p>
            <a:pPr algn="ctr"/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Желаем Вам творческого вдохновения! 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169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Мастер-класс по пластилинографии «Оленёнок»</vt:lpstr>
      <vt:lpstr>Вам понадобятся:</vt:lpstr>
      <vt:lpstr>Шаг 1</vt:lpstr>
      <vt:lpstr>Шаг 2</vt:lpstr>
      <vt:lpstr>Шаг 3</vt:lpstr>
      <vt:lpstr>Шаг 4</vt:lpstr>
      <vt:lpstr>Шаг 5</vt:lpstr>
      <vt:lpstr>Шаг 6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13</cp:revision>
  <dcterms:created xsi:type="dcterms:W3CDTF">2022-02-18T10:43:31Z</dcterms:created>
  <dcterms:modified xsi:type="dcterms:W3CDTF">2022-04-29T04:14:30Z</dcterms:modified>
</cp:coreProperties>
</file>