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41127"/>
            <a:ext cx="9144000" cy="1083910"/>
          </a:xfrm>
        </p:spPr>
        <p:txBody>
          <a:bodyPr/>
          <a:lstStyle/>
          <a:p>
            <a:r>
              <a:rPr lang="ru-RU" sz="5000" dirty="0" smtClean="0">
                <a:latin typeface="Gabriola" pitchFamily="82" charset="0"/>
              </a:rPr>
              <a:t>«Подарок для </a:t>
            </a:r>
            <a:r>
              <a:rPr lang="ru-RU" sz="5000" dirty="0" smtClean="0">
                <a:latin typeface="Gabriola" pitchFamily="82" charset="0"/>
              </a:rPr>
              <a:t>мамы в </a:t>
            </a:r>
            <a:r>
              <a:rPr lang="ru-RU" sz="5000" dirty="0" smtClean="0">
                <a:latin typeface="Gabriola" pitchFamily="82" charset="0"/>
              </a:rPr>
              <a:t>день её рождения»</a:t>
            </a:r>
            <a:endParaRPr lang="ru-RU" sz="50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67862"/>
            <a:ext cx="7272808" cy="2181418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Мастер-класс по пластилинографии для детей 3-4 лет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700" dirty="0" smtClean="0"/>
              <a:t>Подготовила Голубина О.О.</a:t>
            </a:r>
          </a:p>
          <a:p>
            <a:pPr algn="r"/>
            <a:r>
              <a:rPr lang="ru-RU" sz="1700" dirty="0" smtClean="0"/>
              <a:t>Педагог-психолог МБДОУ «Детский сад № 12»</a:t>
            </a:r>
            <a:endParaRPr lang="ru-RU" sz="1700" dirty="0"/>
          </a:p>
        </p:txBody>
      </p:sp>
      <p:pic>
        <p:nvPicPr>
          <p:cNvPr id="4" name="Рисунок 3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1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38785" cy="1054250"/>
          </a:xfrm>
        </p:spPr>
        <p:txBody>
          <a:bodyPr/>
          <a:lstStyle/>
          <a:p>
            <a:r>
              <a:rPr lang="ru-RU" sz="2800" b="1" dirty="0" smtClean="0">
                <a:latin typeface="Gabriola" pitchFamily="82" charset="0"/>
              </a:rPr>
              <a:t>В день рождения мамы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мы решили нарисовать для неё подарок - воздушные  шарики…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Нет ничего прекраснее, чем подарок сделанный своими руками!! </a:t>
            </a:r>
            <a:br>
              <a:rPr lang="ru-RU" sz="2800" b="1" dirty="0" smtClean="0">
                <a:latin typeface="Gabriola" pitchFamily="82" charset="0"/>
              </a:rPr>
            </a:br>
            <a:r>
              <a:rPr lang="ru-RU" sz="2800" b="1" dirty="0" smtClean="0">
                <a:latin typeface="Gabriola" pitchFamily="82" charset="0"/>
              </a:rPr>
              <a:t>Рисовать шарики мы будем пластилином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26" name="Picture 2" descr="F:\1 Подарок для мамы в день рождения\1655908367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0177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5" y="2104135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этого нам понадобятся: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Пластилин мягкий (восковой)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Лист цветного картона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Трафарет (мы приготовили его заранее: наши шарики будут в форме сердечек)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Фломастер или карандаш (чтобы прорисовать верёвочку)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792278" y="4581128"/>
            <a:ext cx="2956185" cy="1908818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98198" y="4947959"/>
            <a:ext cx="215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можете придумать свою форму и любое количество шариков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dirty="0" smtClean="0">
                <a:latin typeface="Gabriola" pitchFamily="82" charset="0"/>
              </a:rPr>
              <a:t>Раскрашиваем </a:t>
            </a:r>
            <a:r>
              <a:rPr lang="ru-RU" sz="2800" b="1" dirty="0" smtClean="0">
                <a:latin typeface="Gabriola" pitchFamily="82" charset="0"/>
              </a:rPr>
              <a:t>первый шарик  </a:t>
            </a:r>
            <a:endParaRPr lang="ru-RU" dirty="0"/>
          </a:p>
        </p:txBody>
      </p:sp>
      <p:pic>
        <p:nvPicPr>
          <p:cNvPr id="6146" name="Picture 2" descr="F:\1 Подарок для мамы в день рождения\1655908367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183308"/>
            <a:ext cx="2647061" cy="44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022" y="2021529"/>
            <a:ext cx="2339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Размещаем трафарет на основе, закрепляем его.</a:t>
            </a:r>
          </a:p>
          <a:p>
            <a:endParaRPr lang="ru-RU" dirty="0"/>
          </a:p>
          <a:p>
            <a:r>
              <a:rPr lang="ru-RU" dirty="0"/>
              <a:t>Изображение внутри трафарета полностью закрашиваем пластилином – кусочки пластилина прижимаем и растягиваем.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Цвет </a:t>
            </a:r>
            <a:r>
              <a:rPr lang="ru-RU" dirty="0" smtClean="0"/>
              <a:t>пластилина для шарика пусть выбирает сам ребёнок – такой, какой ему нравится</a:t>
            </a:r>
            <a:r>
              <a:rPr lang="ru-RU" dirty="0" smtClean="0"/>
              <a:t>!!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967757" y="2132856"/>
            <a:ext cx="2376264" cy="1440160"/>
          </a:xfrm>
          <a:prstGeom prst="wedgeEllipseCallout">
            <a:avLst>
              <a:gd name="adj1" fmla="val -105863"/>
              <a:gd name="adj2" fmla="val 686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33974" y="2668270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«Я хочу красный!»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Gabriola" pitchFamily="82" charset="0"/>
              </a:rPr>
              <a:t>Раскрашиваем </a:t>
            </a:r>
            <a:r>
              <a:rPr lang="ru-RU" sz="2800" b="1" dirty="0" smtClean="0">
                <a:latin typeface="Gabriola" pitchFamily="82" charset="0"/>
              </a:rPr>
              <a:t>второй </a:t>
            </a:r>
            <a:r>
              <a:rPr lang="ru-RU" sz="2800" b="1" dirty="0">
                <a:latin typeface="Gabriola" pitchFamily="82" charset="0"/>
              </a:rPr>
              <a:t>шарик</a:t>
            </a:r>
            <a:endParaRPr lang="ru-RU" sz="2800" dirty="0"/>
          </a:p>
        </p:txBody>
      </p:sp>
      <p:pic>
        <p:nvPicPr>
          <p:cNvPr id="5122" name="Picture 2" descr="F:\1 Подарок для мамы в день рождения\1655908367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883967" cy="43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187538" y="2384884"/>
            <a:ext cx="3135821" cy="1620180"/>
          </a:xfrm>
          <a:prstGeom prst="wedgeEllipseCallout">
            <a:avLst>
              <a:gd name="adj1" fmla="val -123546"/>
              <a:gd name="adj2" fmla="val 4975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3010308"/>
            <a:ext cx="30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«А этот будет оранжевым…»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3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Gabriola" pitchFamily="82" charset="0"/>
              </a:rPr>
              <a:t>Раскрашиваем </a:t>
            </a:r>
            <a:r>
              <a:rPr lang="ru-RU" sz="2800" b="1" dirty="0" smtClean="0">
                <a:latin typeface="Gabriola" pitchFamily="82" charset="0"/>
              </a:rPr>
              <a:t>третий </a:t>
            </a:r>
            <a:r>
              <a:rPr lang="ru-RU" sz="2800" b="1" dirty="0">
                <a:latin typeface="Gabriola" pitchFamily="82" charset="0"/>
              </a:rPr>
              <a:t>шарик</a:t>
            </a:r>
            <a:endParaRPr lang="ru-RU" sz="2800" dirty="0"/>
          </a:p>
        </p:txBody>
      </p:sp>
      <p:pic>
        <p:nvPicPr>
          <p:cNvPr id="4098" name="Picture 2" descr="F:\1 Подарок для мамы в день рождения\1655908367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5634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flipH="1">
            <a:off x="996732" y="2132856"/>
            <a:ext cx="3168352" cy="2016224"/>
          </a:xfrm>
          <a:prstGeom prst="wedgeEllipseCallout">
            <a:avLst>
              <a:gd name="adj1" fmla="val -122775"/>
              <a:gd name="adj2" fmla="val 6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0385" y="2956302"/>
            <a:ext cx="316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«Этот шарик будет бардовым»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468" y="450912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того, как все шарики закрашены пластилином, снимаем трафарет.</a:t>
            </a:r>
          </a:p>
          <a:p>
            <a:endParaRPr lang="ru-RU" dirty="0"/>
          </a:p>
          <a:p>
            <a:r>
              <a:rPr lang="ru-RU" dirty="0" smtClean="0"/>
              <a:t>Фломастером рисуем верёвочки к шарикам.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Подарок для мамы готов!! </a:t>
            </a:r>
            <a:endParaRPr lang="ru-RU" dirty="0"/>
          </a:p>
        </p:txBody>
      </p:sp>
      <p:pic>
        <p:nvPicPr>
          <p:cNvPr id="6" name="Picture 2" descr="F:\1 Подарок для мамы в день рождения\1655908367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1800200" cy="269667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1 Подарок для мамы в день рождения\1655908367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38" y="2234467"/>
            <a:ext cx="4316072" cy="43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</TotalTime>
  <Words>162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«Подарок для мамы в день её рождения»</vt:lpstr>
      <vt:lpstr>В день рождения мамы  мы решили нарисовать для неё подарок - воздушные  шарики…  Нет ничего прекраснее, чем подарок сделанный своими руками!!  Рисовать шарики мы будем пластилином.</vt:lpstr>
      <vt:lpstr> Раскрашиваем первый шарик  </vt:lpstr>
      <vt:lpstr>Раскрашиваем второй шарик</vt:lpstr>
      <vt:lpstr>Раскрашиваем третий шарик</vt:lpstr>
      <vt:lpstr>Подарок для мамы готов!!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«Подарок для мамы  в день её рождения»</dc:title>
  <dc:creator>детский сад</dc:creator>
  <cp:lastModifiedBy>детский сад</cp:lastModifiedBy>
  <cp:revision>8</cp:revision>
  <dcterms:created xsi:type="dcterms:W3CDTF">2022-06-28T07:33:42Z</dcterms:created>
  <dcterms:modified xsi:type="dcterms:W3CDTF">2022-06-28T10:16:45Z</dcterms:modified>
</cp:coreProperties>
</file>