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98802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atin typeface="Gabriola" pitchFamily="82" charset="0"/>
              </a:rPr>
              <a:t>Мастер-класс по пластилинографии 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8280920" cy="2448272"/>
          </a:xfrm>
        </p:spPr>
        <p:txBody>
          <a:bodyPr>
            <a:normAutofit fontScale="40000" lnSpcReduction="20000"/>
          </a:bodyPr>
          <a:lstStyle/>
          <a:p>
            <a:r>
              <a:rPr lang="ru-RU" sz="7200" dirty="0">
                <a:solidFill>
                  <a:srgbClr val="0070C0"/>
                </a:solidFill>
                <a:latin typeface="Gabriola" pitchFamily="82" charset="0"/>
              </a:rPr>
              <a:t>Для детей старшего дошкольного возраста и их родителей</a:t>
            </a:r>
          </a:p>
          <a:p>
            <a:r>
              <a:rPr lang="ru-RU" sz="22200" dirty="0" smtClean="0">
                <a:solidFill>
                  <a:srgbClr val="0070C0"/>
                </a:solidFill>
                <a:latin typeface="Gabriola" pitchFamily="82" charset="0"/>
              </a:rPr>
              <a:t>«СНЕЖИНКА»</a:t>
            </a:r>
          </a:p>
        </p:txBody>
      </p:sp>
      <p:pic>
        <p:nvPicPr>
          <p:cNvPr id="5" name="Рисунок 4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6071"/>
            <a:ext cx="2232248" cy="180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8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1 СНЕЖИНКА\1674389077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7545"/>
            <a:ext cx="4032448" cy="44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Нам понадобятся: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плотный немелованный белый картон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пластилин (восковой или классический)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простой карандаш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ножницы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Picture 2" descr="F:\1 СНЕЖИНКА\1674389077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56" y="4149080"/>
            <a:ext cx="3216132" cy="26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1 СНЕЖИНКА\1674389077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39816"/>
            <a:ext cx="2205654" cy="19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5436096" y="119675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 этап: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листе </a:t>
            </a:r>
            <a:r>
              <a:rPr lang="ru-RU" b="1" dirty="0" smtClean="0">
                <a:solidFill>
                  <a:schemeClr val="tx2"/>
                </a:solidFill>
              </a:rPr>
              <a:t>картона </a:t>
            </a:r>
            <a:r>
              <a:rPr lang="ru-RU" b="1" dirty="0">
                <a:solidFill>
                  <a:schemeClr val="tx2"/>
                </a:solidFill>
              </a:rPr>
              <a:t>рисуем контур </a:t>
            </a:r>
            <a:r>
              <a:rPr lang="ru-RU" b="1" dirty="0" smtClean="0">
                <a:solidFill>
                  <a:schemeClr val="tx2"/>
                </a:solidFill>
              </a:rPr>
              <a:t>снежинки . Пусть ваша снежинка будет такой, как вы захотите!  Фантазируйте!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Готовое изображение снежинки вырезаем </a:t>
            </a:r>
            <a:r>
              <a:rPr lang="ru-RU" b="1" dirty="0">
                <a:solidFill>
                  <a:schemeClr val="tx2"/>
                </a:solidFill>
              </a:rPr>
              <a:t>по </a:t>
            </a:r>
            <a:r>
              <a:rPr lang="ru-RU" b="1" dirty="0" smtClean="0">
                <a:solidFill>
                  <a:schemeClr val="tx2"/>
                </a:solidFill>
              </a:rPr>
              <a:t>контуру.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F:\1 СНЕЖИНКА\1673884478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3500"/>
            <a:ext cx="27988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1 СНЕЖИНКА\1673884478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25209"/>
            <a:ext cx="2592288" cy="43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1 СНЕЖИНКА\1673884478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35572"/>
            <a:ext cx="2583752" cy="38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573015"/>
            <a:ext cx="4852061" cy="2553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546" y="3845643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>этап: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Раскрашиваем снежинку: смешиваем несколько цветов или оттенков пластилина (белый и голубой, голубой и синий , например).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Всё изображение снежинки заполняем пластилином: разогреваем пластилин пальчиками, разминаем  его (так он будет лучше растягиваться).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Растягиваем кусочки пластилина по всему изображению снежинки.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 flipH="1">
            <a:off x="5364088" y="1120674"/>
            <a:ext cx="3456384" cy="1004535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…моя снежинка похожа на  цветок…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F:\1 СНЕЖИНКА\1673884478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9988"/>
            <a:ext cx="3096344" cy="53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1 СНЕЖИНКА\1673884478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5938"/>
            <a:ext cx="2381271" cy="24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 </a:t>
            </a:r>
            <a:r>
              <a:rPr lang="ru-RU" b="1" dirty="0">
                <a:solidFill>
                  <a:srgbClr val="FF0000"/>
                </a:solidFill>
              </a:rPr>
              <a:t>этап: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Украшаем снежинку. Пусть ребёнок сам выберет, какой узор он хочет изобразить на снежинке! Фантазируйте! Рисуйте пластилином!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19" y="1988840"/>
            <a:ext cx="29803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А. Усачёв «Снежинки»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Ёжик смотрит на снежинки.</a:t>
            </a:r>
          </a:p>
          <a:p>
            <a:r>
              <a:rPr lang="ru-RU" dirty="0" smtClean="0"/>
              <a:t>«Это, - думает, - </a:t>
            </a:r>
            <a:r>
              <a:rPr lang="ru-RU" dirty="0" err="1" smtClean="0"/>
              <a:t>ежинки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Белые, колючие</a:t>
            </a:r>
          </a:p>
          <a:p>
            <a:r>
              <a:rPr lang="ru-RU" dirty="0" smtClean="0"/>
              <a:t>И к тому ж – летучие».</a:t>
            </a:r>
          </a:p>
          <a:p>
            <a:r>
              <a:rPr lang="ru-RU" dirty="0" smtClean="0"/>
              <a:t>Паучок на паутинке</a:t>
            </a:r>
          </a:p>
          <a:p>
            <a:r>
              <a:rPr lang="ru-RU" dirty="0" smtClean="0"/>
              <a:t>Тоже смотрит на снежинки:</a:t>
            </a:r>
          </a:p>
          <a:p>
            <a:r>
              <a:rPr lang="ru-RU" dirty="0" smtClean="0"/>
              <a:t>«Ишь какие смелые</a:t>
            </a:r>
          </a:p>
          <a:p>
            <a:r>
              <a:rPr lang="ru-RU" dirty="0" smtClean="0"/>
              <a:t>Эти мухи белые!»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2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173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Мастер-класс по пластилинографии </vt:lpstr>
      <vt:lpstr>Нам понадобятся:  плотный немелованный белый картон  пластилин (восковой или классический) простой карандаш  ножницы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пластилинографии </dc:title>
  <dc:creator>детский сад</dc:creator>
  <cp:lastModifiedBy>детский сад</cp:lastModifiedBy>
  <cp:revision>9</cp:revision>
  <dcterms:created xsi:type="dcterms:W3CDTF">2023-01-25T11:09:53Z</dcterms:created>
  <dcterms:modified xsi:type="dcterms:W3CDTF">2023-01-31T11:22:23Z</dcterms:modified>
</cp:coreProperties>
</file>