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4" r:id="rId3"/>
    <p:sldId id="268" r:id="rId4"/>
    <p:sldId id="270" r:id="rId5"/>
    <p:sldId id="258" r:id="rId6"/>
    <p:sldId id="262" r:id="rId7"/>
    <p:sldId id="257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94660"/>
  </p:normalViewPr>
  <p:slideViewPr>
    <p:cSldViewPr>
      <p:cViewPr varScale="1">
        <p:scale>
          <a:sx n="69" d="100"/>
          <a:sy n="69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2132856"/>
            <a:ext cx="9036496" cy="6858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Мастер-класс</a:t>
            </a:r>
          </a:p>
          <a:p>
            <a:pPr algn="ctr"/>
            <a:r>
              <a:rPr lang="ru-RU" sz="4400" b="1" dirty="0" smtClean="0">
                <a:solidFill>
                  <a:srgbClr val="0070C0"/>
                </a:solidFill>
              </a:rPr>
              <a:t>Пластилиновое </a:t>
            </a:r>
            <a:r>
              <a:rPr lang="ru-RU" sz="4400" b="1" dirty="0" smtClean="0">
                <a:solidFill>
                  <a:srgbClr val="0070C0"/>
                </a:solidFill>
              </a:rPr>
              <a:t>панно </a:t>
            </a:r>
            <a:endParaRPr lang="ru-RU" sz="44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4400" b="1" dirty="0" smtClean="0">
                <a:solidFill>
                  <a:srgbClr val="0070C0"/>
                </a:solidFill>
              </a:rPr>
              <a:t>в </a:t>
            </a:r>
            <a:r>
              <a:rPr lang="ru-RU" sz="4400" b="1" dirty="0" smtClean="0">
                <a:solidFill>
                  <a:srgbClr val="0070C0"/>
                </a:solidFill>
              </a:rPr>
              <a:t>технике </a:t>
            </a:r>
            <a:r>
              <a:rPr lang="ru-RU" sz="4400" b="1" dirty="0" smtClean="0">
                <a:solidFill>
                  <a:srgbClr val="0070C0"/>
                </a:solidFill>
              </a:rPr>
              <a:t>пластилинографии </a:t>
            </a:r>
            <a:endParaRPr lang="ru-RU" sz="44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4400" b="1" dirty="0" smtClean="0">
                <a:solidFill>
                  <a:srgbClr val="0070C0"/>
                </a:solidFill>
              </a:rPr>
              <a:t>«Кот с рыбкой</a:t>
            </a:r>
            <a:r>
              <a:rPr lang="ru-RU" sz="3200" b="1" dirty="0" smtClean="0">
                <a:solidFill>
                  <a:srgbClr val="0070C0"/>
                </a:solidFill>
              </a:rPr>
              <a:t>»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C:\Documents and Settings\x-x-x\Рабочий стол\ДОУ №12 Кристаллик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35926"/>
            <a:ext cx="2232248" cy="1897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779912" y="6056421"/>
            <a:ext cx="52068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Подготовила: Голубина О.О.</a:t>
            </a:r>
          </a:p>
          <a:p>
            <a:pPr algn="r"/>
            <a:r>
              <a:rPr lang="ru-RU" dirty="0" smtClean="0"/>
              <a:t>Педагог-психолог МБДОУ «Детский сад № 12»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239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067944" y="404664"/>
            <a:ext cx="4968552" cy="9144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2" descr="F:\Новая папка\163489445184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0457" y="3645024"/>
            <a:ext cx="246424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Новая папка\16348944517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933095"/>
            <a:ext cx="3672408" cy="4933745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70061" y="149958"/>
            <a:ext cx="509464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chemeClr val="bg2">
                    <a:lumMod val="50000"/>
                  </a:schemeClr>
                </a:solidFill>
              </a:rPr>
              <a:t>Вам понадобятся:</a:t>
            </a:r>
          </a:p>
          <a:p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B050"/>
                </a:solidFill>
              </a:rPr>
              <a:t>Трафарет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smtClean="0"/>
              <a:t>(на отдельном листе плотного картона: предварительно нарисовать контур изображения, затем вырезать по контуру)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70C0"/>
                </a:solidFill>
              </a:rPr>
              <a:t>Пластилин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/>
              <a:t>(</a:t>
            </a:r>
            <a:r>
              <a:rPr lang="ru-RU" dirty="0" smtClean="0"/>
              <a:t>классический или восковой)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B050"/>
                </a:solidFill>
              </a:rPr>
              <a:t>Цветной немелованный картон половина </a:t>
            </a:r>
            <a:r>
              <a:rPr lang="ru-RU" b="1" dirty="0">
                <a:solidFill>
                  <a:srgbClr val="00B050"/>
                </a:solidFill>
              </a:rPr>
              <a:t>альбомного </a:t>
            </a:r>
            <a:r>
              <a:rPr lang="ru-RU" b="1" dirty="0" smtClean="0">
                <a:solidFill>
                  <a:srgbClr val="00B050"/>
                </a:solidFill>
              </a:rPr>
              <a:t>листа </a:t>
            </a:r>
            <a:r>
              <a:rPr lang="ru-RU" dirty="0" smtClean="0"/>
              <a:t>(основа)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70C0"/>
                </a:solidFill>
              </a:rPr>
              <a:t>Доска </a:t>
            </a:r>
            <a:r>
              <a:rPr lang="ru-RU" b="1" dirty="0">
                <a:solidFill>
                  <a:srgbClr val="0070C0"/>
                </a:solidFill>
              </a:rPr>
              <a:t>для </a:t>
            </a:r>
            <a:r>
              <a:rPr lang="ru-RU" b="1" dirty="0" smtClean="0">
                <a:solidFill>
                  <a:srgbClr val="0070C0"/>
                </a:solidFill>
              </a:rPr>
              <a:t>лепки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B050"/>
                </a:solidFill>
              </a:rPr>
              <a:t>Стек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70C0"/>
                </a:solidFill>
              </a:rPr>
              <a:t>ХОРОШЕЕ НАСТРОЕНИЕ ДЛЯ РИСОВАНИЯ ПЛАСТИЛИНОМ!!!!!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26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Новая папка\163489445179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308813"/>
            <a:ext cx="3075482" cy="441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Новая папка\16348944518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9266" y="2206056"/>
            <a:ext cx="2643447" cy="433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91880" y="576648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Шаг 1:</a:t>
            </a:r>
          </a:p>
          <a:p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Закрепляем трафарет на основе цветного немелованного картона 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8184" y="3356992"/>
            <a:ext cx="29607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Шаг 2:</a:t>
            </a:r>
          </a:p>
          <a:p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Разогретым пластилином закрашиваем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всю поверхность изображения внутри трафарета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68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Новая папка\163489445181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260648"/>
            <a:ext cx="3024336" cy="436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94720" y="260648"/>
            <a:ext cx="29607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Шаг 3:</a:t>
            </a:r>
          </a:p>
          <a:p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Снимаем трафарет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Рисуем внутреннюю часть уха 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2" descr="F:\Новая папка\16348944518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4719" y="1844824"/>
            <a:ext cx="2704989" cy="433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07015" y="2060848"/>
            <a:ext cx="2960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Шаг 4:</a:t>
            </a:r>
          </a:p>
          <a:p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Рисуем щечки и нос 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Picture 2" descr="F:\Новая папка\16348944518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8995" y="3789040"/>
            <a:ext cx="2451415" cy="287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23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:\Новая папка\163489445169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404664"/>
            <a:ext cx="2520280" cy="515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15816" y="404664"/>
            <a:ext cx="2960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Шаг 5:</a:t>
            </a:r>
          </a:p>
          <a:p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Рисуем глаза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и рот 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2" descr="F:\Новая папка\16348944517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176" y="3140968"/>
            <a:ext cx="2504762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Новая папка\16348944517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9157" y="1772816"/>
            <a:ext cx="2232248" cy="451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36096" y="1988840"/>
            <a:ext cx="2960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Шаг 6:</a:t>
            </a:r>
          </a:p>
          <a:p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Рисуем задние лапы 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66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Новая папка\163489445173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260648"/>
            <a:ext cx="2664296" cy="449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87824" y="332656"/>
            <a:ext cx="2960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Шаг 7:</a:t>
            </a:r>
          </a:p>
          <a:p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Рисуем хвост и передние лапы 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2" descr="F:\Новая папка\16348944517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4168" y="2996952"/>
            <a:ext cx="2748860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Новая папка\16348944517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1840" y="1700808"/>
            <a:ext cx="2736304" cy="437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66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Новая папка\163489445164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" y="27467"/>
            <a:ext cx="1816849" cy="118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Новая папка\16348944516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" y="1408620"/>
            <a:ext cx="1794620" cy="93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Новая папка\163489445166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5"/>
          <a:stretch/>
        </p:blipFill>
        <p:spPr bwMode="auto">
          <a:xfrm>
            <a:off x="9560" y="2557928"/>
            <a:ext cx="2067678" cy="109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Новая папка\163489445167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" y="3911239"/>
            <a:ext cx="2033265" cy="104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Новая папка\163489445168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0" y="5229200"/>
            <a:ext cx="23448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43338" y="120331"/>
            <a:ext cx="29636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Шаг 8:</a:t>
            </a:r>
          </a:p>
          <a:p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Из небольшого кусочка пластилина лепим Рыбку  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3888" y="83029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17846" y="197637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43986" y="328211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70744" y="459078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050480" y="615601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pic>
        <p:nvPicPr>
          <p:cNvPr id="16" name="Picture 2" descr="F:\Новая папка\163489445176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7022" y="404664"/>
            <a:ext cx="4192037" cy="594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374564" y="3720721"/>
            <a:ext cx="26947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Шаг 9:</a:t>
            </a:r>
          </a:p>
          <a:p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Размещаем Рыбку в лапах  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42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Новая папка\16348944517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112" y="260648"/>
            <a:ext cx="4076848" cy="495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19527" y="260648"/>
            <a:ext cx="2907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Шаг 10:</a:t>
            </a:r>
          </a:p>
          <a:p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Прорисовываем на щечках усы  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Picture 2" descr="F:\Новая папка\16348944517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1628088"/>
            <a:ext cx="3464247" cy="4654089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-180528" y="5566530"/>
            <a:ext cx="6172200" cy="6858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3200" b="1" dirty="0" smtClean="0">
                <a:solidFill>
                  <a:srgbClr val="0070C0"/>
                </a:solidFill>
              </a:rPr>
              <a:t>Кот готов!! 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5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92</TotalTime>
  <Words>160</Words>
  <Application>Microsoft Office PowerPoint</Application>
  <PresentationFormat>Экран (4:3)</PresentationFormat>
  <Paragraphs>52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детский сад</dc:creator>
  <cp:lastModifiedBy>детский сад</cp:lastModifiedBy>
  <cp:revision>11</cp:revision>
  <dcterms:created xsi:type="dcterms:W3CDTF">2021-10-29T10:07:09Z</dcterms:created>
  <dcterms:modified xsi:type="dcterms:W3CDTF">2021-11-08T08:21:07Z</dcterms:modified>
</cp:coreProperties>
</file>