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8" r:id="rId6"/>
    <p:sldId id="287" r:id="rId7"/>
    <p:sldId id="289" r:id="rId8"/>
    <p:sldId id="284" r:id="rId9"/>
    <p:sldId id="290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/>
          <p:cNvPicPr>
            <a:picLocks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H="1">
            <a:off x="8686800" y="5805264"/>
            <a:ext cx="61664" cy="5193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Documents and Settings\x-x-x\Рабочий стол\ДОУ №12 Кристалл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2248" cy="189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0078" y="5934670"/>
            <a:ext cx="8003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Подготовила: Голубина О.О.</a:t>
            </a:r>
          </a:p>
          <a:p>
            <a:pPr algn="r"/>
            <a:r>
              <a:rPr lang="ru-RU" b="1" dirty="0" smtClean="0"/>
              <a:t>Педагог-психолог МБДОУ «Детский сад № 12»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60648"/>
            <a:ext cx="648072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12068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Мастер-класс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пластилинографии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solidFill>
                  <a:srgbClr val="FFFF00"/>
                </a:solidFill>
              </a:rPr>
              <a:t>«Птички - яркие пёрышки»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ПТИЧКИ\1637070142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980729"/>
            <a:ext cx="2016224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ПТИЧКИ\1637070142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7461" y="1457883"/>
            <a:ext cx="309439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7461" y="511655"/>
            <a:ext cx="5344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ШАГ </a:t>
            </a:r>
            <a:r>
              <a:rPr lang="ru-RU" b="1" dirty="0" smtClean="0">
                <a:solidFill>
                  <a:schemeClr val="accent1"/>
                </a:solidFill>
              </a:rPr>
              <a:t>7: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 smtClean="0"/>
              <a:t>Когда все птички раскрашены, восковым мелком рисуем лапки</a:t>
            </a:r>
            <a:endParaRPr lang="ru-RU" b="1" dirty="0"/>
          </a:p>
        </p:txBody>
      </p:sp>
      <p:pic>
        <p:nvPicPr>
          <p:cNvPr id="8" name="Picture 2" descr="F:\ПТИЧКИ\16370701427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195271"/>
            <a:ext cx="3192968" cy="460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875187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У нашей юной художницы получились вот такие птички!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Вы рисовали пластилином вместе с нами?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Отлично! У вас ПОЛУЧИЛИСЬ птички – яркие пёрышки! 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12 ноября в России отмечают экологический праздник – Синичкин день. Он создан по инициативе Союза охраны птиц России. В этот день готовятся к встрече "зимних гостей" из леса – птиц, остающихся на зимовку в российских регионах: синиц, щеглов, снегирей, соек, чечёток, свиристелей. 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История  праздника уходит корнями в далёкое прошлое.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12 ноября – день памяти Зиновия </a:t>
            </a:r>
            <a:r>
              <a:rPr lang="ru-RU" sz="2000" b="1" dirty="0" err="1" smtClean="0">
                <a:solidFill>
                  <a:schemeClr val="tx1"/>
                </a:solidFill>
              </a:rPr>
              <a:t>Синичника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 народе считалось, что именно к этому времени синицы, предчувствуя скорые холода, перелетали из лесов ближе к человеческому жилью и ждали помощи.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880319" cy="2088232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2664296" cy="2088232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2959353" cy="1974715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25144"/>
            <a:ext cx="2520280" cy="18722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372200" y="4725144"/>
            <a:ext cx="8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Сойка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204864"/>
            <a:ext cx="2592288" cy="215346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740352" y="3988993"/>
            <a:ext cx="102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Чечётка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725144"/>
            <a:ext cx="2886564" cy="192317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20072" y="4725144"/>
            <a:ext cx="87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Щегол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99992" y="2348880"/>
            <a:ext cx="141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Свиристель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051720" y="234888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051720" y="630932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068960"/>
            <a:ext cx="4536504" cy="31683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Птицы </a:t>
            </a:r>
            <a:r>
              <a:rPr lang="ru-RU" sz="2400" b="1" dirty="0" smtClean="0">
                <a:solidFill>
                  <a:srgbClr val="FF0000"/>
                </a:solidFill>
              </a:rPr>
              <a:t>России </a:t>
            </a:r>
            <a:r>
              <a:rPr lang="ru-RU" sz="2400" b="1" dirty="0" smtClean="0">
                <a:solidFill>
                  <a:srgbClr val="FF0000"/>
                </a:solidFill>
              </a:rPr>
              <a:t>очень красивые, с яркими, разноцветными пёрышками!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Предлагаем </a:t>
            </a:r>
            <a:r>
              <a:rPr lang="ru-RU" sz="1800" b="1" dirty="0" smtClean="0"/>
              <a:t>Вам нарисовать несколько птичек </a:t>
            </a:r>
            <a:r>
              <a:rPr lang="ru-RU" sz="1800" b="1" dirty="0" smtClean="0"/>
              <a:t>с помощью пластилина. 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u="sng" dirty="0" smtClean="0"/>
              <a:t>Для </a:t>
            </a:r>
            <a:r>
              <a:rPr lang="ru-RU" sz="1800" b="1" u="sng" dirty="0" smtClean="0"/>
              <a:t>работы вам понадобятся</a:t>
            </a:r>
            <a:r>
              <a:rPr lang="ru-RU" sz="1800" b="1" u="sng" dirty="0" smtClean="0"/>
              <a:t>:</a:t>
            </a:r>
            <a:br>
              <a:rPr lang="ru-RU" sz="1800" b="1" u="sng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*цветной немелованный картон (размер альбомного листа);</a:t>
            </a:r>
            <a:br>
              <a:rPr lang="ru-RU" sz="1800" b="1" dirty="0" smtClean="0"/>
            </a:br>
            <a:r>
              <a:rPr lang="ru-RU" sz="1800" b="1" dirty="0" smtClean="0"/>
              <a:t>*восковые мелки (чёрного или коричневого цвета);</a:t>
            </a:r>
            <a:br>
              <a:rPr lang="ru-RU" sz="1800" b="1" dirty="0" smtClean="0"/>
            </a:br>
            <a:r>
              <a:rPr lang="ru-RU" sz="1800" b="1" dirty="0" smtClean="0"/>
              <a:t>*трафареты (изображения птиц заранее вырезаны из плотной бумаги);</a:t>
            </a:r>
            <a:br>
              <a:rPr lang="ru-RU" sz="1800" b="1" dirty="0" smtClean="0"/>
            </a:br>
            <a:r>
              <a:rPr lang="ru-RU" sz="1800" b="1" dirty="0" smtClean="0"/>
              <a:t>*простой карандаш;</a:t>
            </a:r>
            <a:br>
              <a:rPr lang="ru-RU" sz="1800" b="1" dirty="0" smtClean="0"/>
            </a:br>
            <a:r>
              <a:rPr lang="ru-RU" sz="1800" b="1" dirty="0" smtClean="0"/>
              <a:t>*пластилин классический или восковой;</a:t>
            </a:r>
            <a:br>
              <a:rPr lang="ru-RU" sz="1800" b="1" dirty="0" smtClean="0"/>
            </a:br>
            <a:r>
              <a:rPr lang="ru-RU" sz="1800" b="1" dirty="0" smtClean="0"/>
              <a:t>*доска для лепки;</a:t>
            </a:r>
            <a:br>
              <a:rPr lang="ru-RU" sz="1800" b="1" dirty="0" smtClean="0"/>
            </a:br>
            <a:r>
              <a:rPr lang="ru-RU" sz="1800" b="1" dirty="0" smtClean="0"/>
              <a:t>*стек.</a:t>
            </a:r>
            <a:endParaRPr lang="ru-RU" sz="1800" b="1" dirty="0"/>
          </a:p>
        </p:txBody>
      </p:sp>
      <p:pic>
        <p:nvPicPr>
          <p:cNvPr id="5" name="Picture 2" descr="F:\ПТИЧКИ\1637070142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116632"/>
            <a:ext cx="334483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ПТИЧКИ\16370704152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4725144"/>
            <a:ext cx="2664296" cy="18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ПТИЧКИ\1637070415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980729"/>
            <a:ext cx="2421050" cy="35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76470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ШАГ 1:</a:t>
            </a:r>
          </a:p>
          <a:p>
            <a:r>
              <a:rPr lang="ru-RU" b="1" dirty="0" smtClean="0"/>
              <a:t>Нарисуем восковыми мелками </a:t>
            </a:r>
            <a:r>
              <a:rPr lang="ru-RU" b="1" dirty="0"/>
              <a:t>на картонной основе </a:t>
            </a:r>
            <a:r>
              <a:rPr lang="ru-RU" b="1" dirty="0" smtClean="0"/>
              <a:t>веточки дерева</a:t>
            </a:r>
            <a:endParaRPr lang="ru-RU" b="1" dirty="0"/>
          </a:p>
        </p:txBody>
      </p:sp>
      <p:pic>
        <p:nvPicPr>
          <p:cNvPr id="5" name="Picture 2" descr="F:\ПТИЧКИ\1637070252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233" y="2898299"/>
            <a:ext cx="2407470" cy="35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ПТИЧКИ\1637070252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8550" y="2564904"/>
            <a:ext cx="2911417" cy="41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9872" y="16880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ШАГ </a:t>
            </a:r>
            <a:r>
              <a:rPr lang="ru-RU" b="1" dirty="0" smtClean="0">
                <a:solidFill>
                  <a:schemeClr val="accent1"/>
                </a:solidFill>
              </a:rPr>
              <a:t>2: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 smtClean="0"/>
              <a:t>Обведём простым карандашом трафареты – изображения птичек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F:\ПТИЧКИ\1637070252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48" y="1052736"/>
            <a:ext cx="272072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54868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ШАГ 3:</a:t>
            </a:r>
          </a:p>
          <a:p>
            <a:r>
              <a:rPr lang="ru-RU" b="1" dirty="0" smtClean="0"/>
              <a:t>Раскрасим изображение птички  пластилином одного цвета (по желанию можно использовать несколько тонов одного цвета или смешивать  несколько  разных цветов пластилина)</a:t>
            </a:r>
            <a:endParaRPr lang="ru-RU" b="1" dirty="0"/>
          </a:p>
        </p:txBody>
      </p:sp>
      <p:pic>
        <p:nvPicPr>
          <p:cNvPr id="14" name="Picture 2" descr="F:\ПТИЧКИ\16370702526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121533"/>
            <a:ext cx="259412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689452" y="1970773"/>
            <a:ext cx="3454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ШАГ </a:t>
            </a:r>
            <a:r>
              <a:rPr lang="ru-RU" b="1" dirty="0" smtClean="0">
                <a:solidFill>
                  <a:schemeClr val="accent1"/>
                </a:solidFill>
              </a:rPr>
              <a:t>4: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 smtClean="0"/>
              <a:t>Рисуем глаз и клюв</a:t>
            </a:r>
            <a:endParaRPr lang="ru-RU" b="1" dirty="0"/>
          </a:p>
        </p:txBody>
      </p:sp>
      <p:pic>
        <p:nvPicPr>
          <p:cNvPr id="16" name="Рисунок 15" descr="F:\ПТИЧКИ\16370702527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25" y="2617104"/>
            <a:ext cx="2720342" cy="3893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1358" y="692696"/>
            <a:ext cx="5836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ШАГ </a:t>
            </a:r>
            <a:r>
              <a:rPr lang="ru-RU" b="1" dirty="0" smtClean="0">
                <a:solidFill>
                  <a:schemeClr val="accent1"/>
                </a:solidFill>
              </a:rPr>
              <a:t>5: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/>
              <a:t>Рисуем </a:t>
            </a:r>
            <a:r>
              <a:rPr lang="ru-RU" b="1" dirty="0" smtClean="0"/>
              <a:t>пёрышки </a:t>
            </a:r>
            <a:endParaRPr lang="ru-RU" b="1" dirty="0"/>
          </a:p>
          <a:p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Пофантазируйте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 Пусть пёрышки у ваших птичек будут сказочно-красивыми!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F:\ПТИЧКИ\1637070252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091" y="980728"/>
            <a:ext cx="272072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ПТИЧКИ\1637070252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171825"/>
            <a:ext cx="309155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ПТИЧКИ\16370702527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2012" y="2636912"/>
            <a:ext cx="2529413" cy="36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4149080"/>
            <a:ext cx="6635080" cy="21755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1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F:\ПТИЧКИ\1637070252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018257"/>
            <a:ext cx="290749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ПТИЧКИ\16370702527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556792"/>
            <a:ext cx="2520280" cy="474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ПТИЧКИ\16370702527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952433"/>
            <a:ext cx="2599541" cy="39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38" y="695091"/>
            <a:ext cx="4824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ШАГ </a:t>
            </a:r>
            <a:r>
              <a:rPr lang="ru-RU" b="1" dirty="0" smtClean="0">
                <a:solidFill>
                  <a:schemeClr val="accent1"/>
                </a:solidFill>
              </a:rPr>
              <a:t>6: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 smtClean="0"/>
              <a:t>Аналогично раскрашиваем всех птичек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ПТИЧКИ\1637070142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96752"/>
            <a:ext cx="2734337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ПТИЧКИ\1637070142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863815"/>
            <a:ext cx="1937149" cy="280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ПТИЧКИ\1637070142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788" y="3960303"/>
            <a:ext cx="1919249" cy="281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ПТИЧКИ\16370701427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1115191"/>
            <a:ext cx="2718002" cy="50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206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Мастер-класс  по пластилинографии  «Птички - яркие пёрышки»</vt:lpstr>
      <vt:lpstr>Презентация PowerPoint</vt:lpstr>
      <vt:lpstr>История  праздника уходит корнями в далёкое прошлое.  12 ноября – день памяти Зиновия Синичника.  В народе считалось, что именно к этому времени синицы, предчувствуя скорые холода, перелетали из лесов ближе к человеческому жилью и ждали помощи.  </vt:lpstr>
      <vt:lpstr>Птицы России очень красивые, с яркими, разноцветными пёрышками!   Предлагаем Вам нарисовать несколько птичек с помощью пластилина.    Для работы вам понадобятся:  *цветной немелованный картон (размер альбомного листа); *восковые мелки (чёрного или коричневого цвета); *трафареты (изображения птиц заранее вырезаны из плотной бумаги); *простой карандаш; *пластилин классический или восковой; *доска для лепки; *стек.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16</cp:revision>
  <dcterms:created xsi:type="dcterms:W3CDTF">2021-11-17T11:07:26Z</dcterms:created>
  <dcterms:modified xsi:type="dcterms:W3CDTF">2021-11-18T11:20:55Z</dcterms:modified>
</cp:coreProperties>
</file>