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6E8"/>
    <a:srgbClr val="B72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285293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Мастер-класс по пластилинографии 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rgbClr val="B728F0"/>
                </a:solidFill>
              </a:rPr>
              <a:t>«Птичкам не холодно зимой»</a:t>
            </a:r>
            <a:endParaRPr lang="ru-RU" b="1" dirty="0">
              <a:solidFill>
                <a:srgbClr val="B728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21288"/>
            <a:ext cx="6400800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/>
                </a:solidFill>
              </a:rPr>
              <a:t>Подготовила: Голубина О.О. </a:t>
            </a:r>
          </a:p>
          <a:p>
            <a:pPr algn="r"/>
            <a:r>
              <a:rPr lang="ru-RU" dirty="0" smtClean="0">
                <a:solidFill>
                  <a:schemeClr val="accent2"/>
                </a:solidFill>
              </a:rPr>
              <a:t>педагог-психолог МБДОУ «Детский сад № 12»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C:\Documents and Settings\x-x-x\Рабочий стол\ДОУ №12 Кристалл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96071"/>
            <a:ext cx="2232248" cy="180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9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ТИЧКАМ НЕ ХОЛОДНО ЗИМОЙ\1639584713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158613"/>
            <a:ext cx="4918462" cy="345122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Картина готова!</a:t>
            </a:r>
            <a:endParaRPr lang="ru-RU" dirty="0"/>
          </a:p>
        </p:txBody>
      </p:sp>
      <p:pic>
        <p:nvPicPr>
          <p:cNvPr id="4" name="Picture 2" descr="F:\ПТИЧКАМ НЕ ХОЛОДНО ЗИМОЙ\16395847131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700808"/>
            <a:ext cx="3119443" cy="50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44824"/>
            <a:ext cx="579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</a:t>
            </a:r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10</a:t>
            </a:r>
            <a:endParaRPr lang="ru-RU" b="1" dirty="0">
              <a:solidFill>
                <a:schemeClr val="accent2"/>
              </a:solidFill>
              <a:latin typeface="Segoe Print" pitchFamily="2" charset="0"/>
              <a:cs typeface="Arial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Рисуем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снежинки – из пластилина белого цвета; колпачком от фломастера оставляем след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0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«Какие птицы зимуют в лесу» </a:t>
            </a:r>
            <a:br>
              <a:rPr lang="ru-RU" dirty="0" smtClean="0"/>
            </a:br>
            <a:r>
              <a:rPr lang="ru-RU" dirty="0" smtClean="0"/>
              <a:t>Т.А. Куликовская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7678" y="2492896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конце лета лес затихает. Многие птицы улетают на юг: кукушки, соловьи, скворцы, ласточки, иволги. А некоторые не хотят улетать из родного леса.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я могу улететь? Кто же будет лечить деревья зимой? Пропадут они без меня, - говорит Дятел.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Нельзя нам лететь на юг. Кто-то должен петь песни. Как-нибудь перезимую в родном лесу, - заявила Сойка.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мы останемся. Распушим свои перышки, так и согреемся, - прощебетали воробьи.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Остались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птицы в лесу. Хоть и трудно им зимой, но не покидают они свои родные места.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можем порадоваться их пению и полюбоваться птицами в зимнем лесу. И угощения принести им не забудем: семечки, хлебные крошки, разные зернышки. Может, еще кто-нибудь решит остаться!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7678" y="5293663"/>
            <a:ext cx="8568951" cy="824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Segoe Print" pitchFamily="2" charset="0"/>
              </a:rPr>
              <a:t>Прочитайте ребенку эту сказку! </a:t>
            </a:r>
          </a:p>
          <a:p>
            <a:pPr marL="0" indent="0" algn="ctr">
              <a:buNone/>
            </a:pPr>
            <a:r>
              <a:rPr lang="ru-RU" sz="2800" dirty="0" smtClean="0">
                <a:latin typeface="Segoe Print" pitchFamily="2" charset="0"/>
              </a:rPr>
              <a:t>А теперь попробуйте вместе нарисовать пластилином птичку, зимующую в лесу!</a:t>
            </a:r>
            <a:endParaRPr lang="ru-RU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ПТИЧКАМ НЕ ХОЛОДНО ЗИМОЙ\1639584943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084" y="2642715"/>
            <a:ext cx="300715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Для рисования вам </a:t>
            </a:r>
            <a:r>
              <a:rPr lang="ru-RU" sz="2400" b="1" dirty="0" smtClean="0">
                <a:solidFill>
                  <a:schemeClr val="bg1"/>
                </a:solidFill>
              </a:rPr>
              <a:t>понадобятся:</a:t>
            </a:r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немелованный </a:t>
            </a:r>
            <a:r>
              <a:rPr lang="ru-RU" sz="2000" dirty="0" smtClean="0"/>
              <a:t>картон (половина альбомного листа</a:t>
            </a:r>
            <a:r>
              <a:rPr lang="ru-RU" sz="2000" dirty="0" smtClean="0"/>
              <a:t>), пластилин </a:t>
            </a:r>
            <a:r>
              <a:rPr lang="ru-RU" sz="2000" dirty="0" smtClean="0"/>
              <a:t>(</a:t>
            </a:r>
            <a:r>
              <a:rPr lang="ru-RU" sz="2000" dirty="0" smtClean="0"/>
              <a:t>классический), доска </a:t>
            </a:r>
            <a:r>
              <a:rPr lang="ru-RU" sz="2000" dirty="0" smtClean="0"/>
              <a:t>для </a:t>
            </a:r>
            <a:r>
              <a:rPr lang="ru-RU" sz="2000" dirty="0" smtClean="0"/>
              <a:t>лепки, стек, фломастер </a:t>
            </a:r>
            <a:r>
              <a:rPr lang="ru-RU" sz="2000" dirty="0" smtClean="0"/>
              <a:t>с резным колпачком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720475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1</a:t>
            </a:r>
          </a:p>
          <a:p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Создаём фон – закрашиваем пластилином одного цвета всю поверхность картонной основы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F:\ПТИЧКАМ НЕ ХОЛОДНО ЗИМОЙ\1639584713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244428"/>
            <a:ext cx="4824536" cy="338531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дерево</a:t>
            </a:r>
            <a:endParaRPr lang="ru-RU" dirty="0"/>
          </a:p>
        </p:txBody>
      </p:sp>
      <p:pic>
        <p:nvPicPr>
          <p:cNvPr id="4" name="Picture 2" descr="F:\ПТИЧКАМ НЕ ХОЛОДНО ЗИМОЙ\1639584943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254" y="4164180"/>
            <a:ext cx="3535427" cy="24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ПТИЧКАМ НЕ ХОЛОДНО ЗИМОЙ\16395849432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204864"/>
            <a:ext cx="3024336" cy="42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21328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</a:t>
            </a:r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2</a:t>
            </a:r>
            <a:endParaRPr lang="ru-RU" b="1" dirty="0">
              <a:solidFill>
                <a:schemeClr val="accent2"/>
              </a:solidFill>
              <a:latin typeface="Segoe Print" pitchFamily="2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Рисуем ствол сосны – из пластилина черного, коричневого, серого цвета скатываем «палочки» разной длины и толщины, укладываем их близко друг к другу </a:t>
            </a:r>
            <a:endParaRPr lang="ru-RU" dirty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дерево</a:t>
            </a:r>
            <a:endParaRPr lang="ru-RU" dirty="0"/>
          </a:p>
        </p:txBody>
      </p:sp>
      <p:pic>
        <p:nvPicPr>
          <p:cNvPr id="4" name="Picture 2" descr="F:\ПТИЧКАМ НЕ ХОЛОДНО ЗИМОЙ\1639584865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88840"/>
            <a:ext cx="2452255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ПТИЧКАМ НЕ ХОЛОДНО ЗИМОЙ\16395848651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420888"/>
            <a:ext cx="2880320" cy="42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96776" y="3284984"/>
            <a:ext cx="2376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3</a:t>
            </a:r>
            <a:endParaRPr lang="ru-RU" b="1" dirty="0">
              <a:solidFill>
                <a:schemeClr val="accent2"/>
              </a:solidFill>
              <a:latin typeface="Segoe Print" pitchFamily="2" charset="0"/>
              <a:cs typeface="Arial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Рисуем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шишки </a:t>
            </a:r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– из пластилина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коричневого цвета </a:t>
            </a:r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скатываем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«шарики», </a:t>
            </a:r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укладываем близко друг к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другу</a:t>
            </a:r>
            <a:endParaRPr lang="ru-RU" dirty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дерево</a:t>
            </a:r>
            <a:endParaRPr lang="ru-RU" dirty="0"/>
          </a:p>
        </p:txBody>
      </p:sp>
      <p:pic>
        <p:nvPicPr>
          <p:cNvPr id="6" name="Picture 2" descr="F:\ПТИЧКАМ НЕ ХОЛОДНО ЗИМОЙ\1639584865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1628800"/>
            <a:ext cx="2226957" cy="31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ПТИЧКАМ НЕ ХОЛОДНО ЗИМОЙ\16395848651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13362"/>
            <a:ext cx="2664296" cy="40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9231" y="4482333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</a:t>
            </a:r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4</a:t>
            </a:r>
            <a:endParaRPr lang="ru-RU" b="1" dirty="0">
              <a:solidFill>
                <a:schemeClr val="accent2"/>
              </a:solidFill>
              <a:latin typeface="Segoe Print" pitchFamily="2" charset="0"/>
              <a:cs typeface="Arial" pitchFamily="34" charset="0"/>
            </a:endParaRPr>
          </a:p>
          <a:p>
            <a:pPr algn="r"/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Рисуем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иголки на верхней ветке </a:t>
            </a:r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– из пластилина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зелёного </a:t>
            </a:r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цвета скатываем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тонкие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«палочки», </a:t>
            </a:r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укладываем близко друг к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другу в разных направлениях</a:t>
            </a:r>
          </a:p>
          <a:p>
            <a:pPr algn="r"/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5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Рисуем нижнюю ветку – из пластилина черного, коричневого цвета </a:t>
            </a:r>
            <a:endParaRPr lang="ru-RU" dirty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9" name="Picture 2" descr="F:\ПТИЧКАМ НЕ ХОЛОДНО ЗИМОЙ\1639584773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099564"/>
            <a:ext cx="31708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72067" y="5229199"/>
            <a:ext cx="1035637" cy="896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птичку</a:t>
            </a:r>
            <a:endParaRPr lang="ru-RU" dirty="0"/>
          </a:p>
        </p:txBody>
      </p:sp>
      <p:pic>
        <p:nvPicPr>
          <p:cNvPr id="5" name="Picture 2" descr="F:\ПТИЧКАМ НЕ ХОЛОДНО ЗИМОЙ\1639584773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156905"/>
            <a:ext cx="3168352" cy="21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5373215"/>
            <a:ext cx="603589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F:\ПТИЧКАМ НЕ ХОЛОДНО ЗИМОЙ\1639584773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2445412"/>
            <a:ext cx="2329411" cy="426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ПТИЧКАМ НЕ ХОЛОДНО ЗИМОЙ\16395847732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579" y="4149080"/>
            <a:ext cx="34941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198884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</a:t>
            </a:r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6</a:t>
            </a:r>
            <a:endParaRPr lang="ru-RU" b="1" dirty="0">
              <a:solidFill>
                <a:schemeClr val="accent2"/>
              </a:solidFill>
              <a:latin typeface="Segoe Print" pitchFamily="2" charset="0"/>
              <a:cs typeface="Arial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Рисуем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тело птички – намечаем стеком контур тела,  закрашиваем пластилином одного цвета </a:t>
            </a:r>
            <a:endParaRPr lang="ru-RU" dirty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птичку</a:t>
            </a:r>
            <a:endParaRPr lang="ru-RU" dirty="0"/>
          </a:p>
        </p:txBody>
      </p:sp>
      <p:pic>
        <p:nvPicPr>
          <p:cNvPr id="4" name="Picture 2" descr="F:\ПТИЧКАМ НЕ ХОЛОДНО ЗИМОЙ\1639584773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88840"/>
            <a:ext cx="2787756" cy="19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ПТИЧКАМ НЕ ХОЛОДНО ЗИМОЙ\1639584713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2425766"/>
            <a:ext cx="2928034" cy="41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224" y="4879727"/>
            <a:ext cx="6083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</a:t>
            </a:r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7</a:t>
            </a:r>
            <a:endParaRPr lang="ru-RU" b="1" dirty="0">
              <a:solidFill>
                <a:schemeClr val="accent2"/>
              </a:solidFill>
              <a:latin typeface="Segoe Print" pitchFamily="2" charset="0"/>
              <a:cs typeface="Arial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Рисуем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шапочку </a:t>
            </a:r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из пластилина красного цвета скатываем «палочку», выкладываем по контуру изображения шапочки, заполняем всё пространство пластилином; рисуем пумпон; украшаем шапочку узором </a:t>
            </a:r>
            <a:endParaRPr lang="ru-RU" dirty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8" name="Picture 2" descr="F:\ПТИЧКАМ НЕ ХОЛОДНО ЗИМОЙ\1639584713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852936"/>
            <a:ext cx="3234289" cy="22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птичку</a:t>
            </a:r>
            <a:endParaRPr lang="ru-RU" dirty="0"/>
          </a:p>
        </p:txBody>
      </p:sp>
      <p:pic>
        <p:nvPicPr>
          <p:cNvPr id="6" name="Picture 2" descr="F:\ПТИЧКАМ НЕ ХОЛОДНО ЗИМОЙ\1639584713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204864"/>
            <a:ext cx="38680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ПТИЧКАМ НЕ ХОЛОДНО ЗИМОЙ\1639584713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5244" y="2492896"/>
            <a:ext cx="4130169" cy="291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</a:t>
            </a:r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8</a:t>
            </a:r>
            <a:endParaRPr lang="ru-RU" b="1" dirty="0">
              <a:solidFill>
                <a:schemeClr val="accent2"/>
              </a:solidFill>
              <a:latin typeface="Segoe Print" pitchFamily="2" charset="0"/>
              <a:cs typeface="Arial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Рисуем 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клюв и глаза (чтобы глаза были более выразительными чередуем цвет пластилина – белый/синий/белый)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Segoe Print" pitchFamily="2" charset="0"/>
                <a:cs typeface="Arial" pitchFamily="34" charset="0"/>
              </a:rPr>
              <a:t>ШАГ 9</a:t>
            </a:r>
          </a:p>
          <a:p>
            <a:r>
              <a:rPr lang="ru-RU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Рисуем лапки, крылья или пёрышки (прорисовываем стеком)</a:t>
            </a:r>
            <a:endParaRPr lang="ru-RU" dirty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273</TotalTime>
  <Words>420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Мастер-класс по пластилинографии  «Птичкам не холодно зимой»</vt:lpstr>
      <vt:lpstr>«Какие птицы зимуют в лесу»  Т.А. Куликовская</vt:lpstr>
      <vt:lpstr>Презентация PowerPoint</vt:lpstr>
      <vt:lpstr>Рисуем дерево</vt:lpstr>
      <vt:lpstr>Рисуем дерево</vt:lpstr>
      <vt:lpstr>Рисуем дерево</vt:lpstr>
      <vt:lpstr>Рисуем птичку</vt:lpstr>
      <vt:lpstr>Рисуем птичку</vt:lpstr>
      <vt:lpstr>Рисуем птичку</vt:lpstr>
      <vt:lpstr>Картина готова!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14</cp:revision>
  <dcterms:created xsi:type="dcterms:W3CDTF">2021-12-16T07:37:35Z</dcterms:created>
  <dcterms:modified xsi:type="dcterms:W3CDTF">2021-12-17T11:04:44Z</dcterms:modified>
</cp:coreProperties>
</file>