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ОВОЕ\Правила ээфект общения с реб\1614328696621.jpg"/>
          <p:cNvPicPr>
            <a:picLocks noChangeAspect="1" noChangeArrowheads="1"/>
          </p:cNvPicPr>
          <p:nvPr/>
        </p:nvPicPr>
        <p:blipFill>
          <a:blip r:embed="rId2" cstate="print"/>
          <a:srcRect b="12544"/>
          <a:stretch>
            <a:fillRect/>
          </a:stretch>
        </p:blipFill>
        <p:spPr bwMode="auto">
          <a:xfrm>
            <a:off x="0" y="0"/>
            <a:ext cx="4716016" cy="6879475"/>
          </a:xfrm>
          <a:prstGeom prst="rect">
            <a:avLst/>
          </a:prstGeom>
          <a:noFill/>
        </p:spPr>
      </p:pic>
      <p:pic>
        <p:nvPicPr>
          <p:cNvPr id="5" name="Picture 2" descr="G:\НОВОЕ\Правила ээфект общения с реб\1614328696630.jpg"/>
          <p:cNvPicPr>
            <a:picLocks noChangeAspect="1" noChangeArrowheads="1"/>
          </p:cNvPicPr>
          <p:nvPr/>
        </p:nvPicPr>
        <p:blipFill>
          <a:blip r:embed="rId3" cstate="print"/>
          <a:srcRect b="7169"/>
          <a:stretch>
            <a:fillRect/>
          </a:stretch>
        </p:blipFill>
        <p:spPr bwMode="auto">
          <a:xfrm>
            <a:off x="4716016" y="-10008"/>
            <a:ext cx="4427984" cy="6868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G:\НОВОЕ\Правила ээфект общения с реб\1614328696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283968" cy="6922640"/>
          </a:xfrm>
          <a:prstGeom prst="rect">
            <a:avLst/>
          </a:prstGeom>
          <a:noFill/>
        </p:spPr>
      </p:pic>
      <p:pic>
        <p:nvPicPr>
          <p:cNvPr id="6" name="Picture 2" descr="G:\НОВОЕ\Правила ээфект общения с реб\16143286966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0920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G:\НОВОЕ\Правила ээфект общения с реб\1614328696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4139952" cy="6858000"/>
          </a:xfrm>
          <a:prstGeom prst="rect">
            <a:avLst/>
          </a:prstGeom>
          <a:noFill/>
        </p:spPr>
      </p:pic>
      <p:pic>
        <p:nvPicPr>
          <p:cNvPr id="3075" name="Picture 3" descr="G:\НОВОЕ\Правила ээфект общения с реб\16143286966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139952" cy="6899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</dc:creator>
  <cp:lastModifiedBy>детский сад</cp:lastModifiedBy>
  <cp:revision>2</cp:revision>
  <dcterms:created xsi:type="dcterms:W3CDTF">2021-10-17T15:18:59Z</dcterms:created>
  <dcterms:modified xsi:type="dcterms:W3CDTF">2021-10-18T07:52:22Z</dcterms:modified>
</cp:coreProperties>
</file>