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6" y="-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НОВОЕ\На стенд\1634669560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НОВОЕ\На стенд\16346695609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1"/>
            <a:ext cx="6879704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НОВОЕ\На стенд\16346695609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НОВОЕ\На стенд\16346695609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04"/>
            <a:ext cx="6858000" cy="91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НОВОЕ\На стенд\16346695609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НОВОЕ\На стенд\16346695609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572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</cp:revision>
  <dcterms:created xsi:type="dcterms:W3CDTF">2021-12-09T10:51:59Z</dcterms:created>
  <dcterms:modified xsi:type="dcterms:W3CDTF">2021-12-09T10:56:08Z</dcterms:modified>
</cp:coreProperties>
</file>