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ii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Ссылка на сайт института </a:t>
            </a:r>
            <a:r>
              <a:rPr lang="en-US" dirty="0" smtClean="0">
                <a:hlinkClick r:id="rId2"/>
              </a:rPr>
              <a:t>https://eii.ru/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4249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43808" y="2420888"/>
            <a:ext cx="3802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РЕКОМЕНДУЕТ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ОВОЕ\3\1660662383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НОВОЕ\3\1660662383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НОВОЕ\3\166066238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НОВОЕ\3\166066238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ОВОЕ\3\1660662383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НОВОЕ\3\1660662383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НОВОЕ\3\1660662383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НОВОЕ\3\1660662383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Roma</dc:creator>
  <cp:lastModifiedBy>RePack by SPecialiST</cp:lastModifiedBy>
  <cp:revision>1</cp:revision>
  <dcterms:created xsi:type="dcterms:W3CDTF">2023-04-05T16:33:27Z</dcterms:created>
  <dcterms:modified xsi:type="dcterms:W3CDTF">2023-04-05T16:42:45Z</dcterms:modified>
</cp:coreProperties>
</file>