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НОВОЕ\Учитесь говорить со своими детьми\1614538489896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2" y="9736"/>
            <a:ext cx="6880312" cy="9134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2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Учитесь говорить со своими детьми\161453848987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16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Учитесь говорить со своими детьми\16145384898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26"/>
            <a:ext cx="6858000" cy="9120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1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Учитесь говорить со своими детьми\161453848984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6" y="23529"/>
            <a:ext cx="6884775" cy="9120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4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F:\НОВОЕ\Учитесь говорить со своими детьми\161453848981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02"/>
            <a:ext cx="6858000" cy="9115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9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</dc:creator>
  <cp:lastModifiedBy>детский сад</cp:lastModifiedBy>
  <cp:revision>1</cp:revision>
  <dcterms:created xsi:type="dcterms:W3CDTF">2021-06-04T07:38:17Z</dcterms:created>
  <dcterms:modified xsi:type="dcterms:W3CDTF">2021-06-04T07:51:52Z</dcterms:modified>
</cp:coreProperties>
</file>