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:\НОВОЕ\Что должен знать буд первокл\1620391374345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6858001" cy="914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3399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F:\НОВОЕ\Что должен знать буд первокл\162039137433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4074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F:\НОВОЕ\Что должен знать буд первокл\162039137435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6270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F:\НОВОЕ\Что должен знать буд первокл\162039137436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" y="0"/>
            <a:ext cx="6858000" cy="914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6453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F:\НОВОЕ\Что должен знать буд первокл\162039137437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26" y="0"/>
            <a:ext cx="6888425" cy="914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20436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детский сад</dc:creator>
  <cp:lastModifiedBy>детский сад</cp:lastModifiedBy>
  <cp:revision>2</cp:revision>
  <dcterms:created xsi:type="dcterms:W3CDTF">2021-06-04T07:26:22Z</dcterms:created>
  <dcterms:modified xsi:type="dcterms:W3CDTF">2021-06-04T08:12:03Z</dcterms:modified>
</cp:coreProperties>
</file>